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56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0263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3409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1653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838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6646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1448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9113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2504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7724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3460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566EF-31D5-465D-B273-795505AB8E7E}" type="datetimeFigureOut">
              <a:rPr lang="ru-RU" smtClean="0"/>
              <a:t>24.09.2024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1F5968-26EC-400E-9BFA-5FF21E32D8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04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FAD93D-4D33-4428-BA41-FB2A35B918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7887" y="-1435340"/>
            <a:ext cx="10738928" cy="2401498"/>
          </a:xfrm>
        </p:spPr>
        <p:txBody>
          <a:bodyPr>
            <a:normAutofit/>
          </a:bodyPr>
          <a:lstStyle/>
          <a:p>
            <a:r>
              <a:rPr lang="ru-RU" sz="4400" dirty="0">
                <a:latin typeface="Arial Black" panose="020B0A04020102020204" pitchFamily="34" charset="0"/>
              </a:rPr>
              <a:t>Мой любимый сериал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77DB6CD-2E92-4612-9287-25CF28BF1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966158"/>
            <a:ext cx="9144000" cy="1655762"/>
          </a:xfrm>
        </p:spPr>
        <p:txBody>
          <a:bodyPr/>
          <a:lstStyle/>
          <a:p>
            <a:r>
              <a:rPr lang="ru-RU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F Kica Light" pitchFamily="2" charset="-52"/>
              </a:rPr>
              <a:t>Бумажный дом(1-5 сезон)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30B26CA-73FE-4C90-BEFC-B62CB5555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86" y="1535501"/>
            <a:ext cx="3242594" cy="480444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6DDEDDB-8B6D-41FC-8CF1-34281BC45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553" y="1794039"/>
            <a:ext cx="4468485" cy="2513523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  <a:reflection blurRad="6350" stA="50000" endA="295" endPos="9200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52031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9C35F9F-EDBA-431A-886F-95F2017A49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 bwMode="blackGray">
          <a:xfrm>
            <a:off x="-863541" y="-2267229"/>
            <a:ext cx="14271963" cy="9522044"/>
          </a:xfrm>
          <a:prstGeom prst="rect">
            <a:avLst/>
          </a:prstGeom>
          <a:effectLst>
            <a:glow rad="25400">
              <a:schemeClr val="accent1">
                <a:alpha val="41000"/>
              </a:schemeClr>
            </a:glow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073591-98FB-4226-9D1F-492527A52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178" y="952236"/>
            <a:ext cx="11622524" cy="6549748"/>
          </a:xfrm>
        </p:spPr>
        <p:txBody>
          <a:bodyPr>
            <a:normAutofit/>
          </a:bodyPr>
          <a:lstStyle/>
          <a:p>
            <a:r>
              <a:rPr lang="ru-RU" sz="2400" b="1" i="1" dirty="0">
                <a:solidFill>
                  <a:schemeClr val="tx1">
                    <a:lumMod val="95000"/>
                  </a:schemeClr>
                </a:solidFill>
                <a:latin typeface="Arial Black" panose="020B0A04020102020204" pitchFamily="34" charset="0"/>
              </a:rPr>
              <a:t>Сюжет сериала «Бумажный дом» строится вокруг дерзкой банды грабителей во главе с таинственным Профессором. За пять сезонов команда успевает разработать и осуществить головокружительные планы по захвату и использованию в корыстных целях Королевского монетного двора и Банка Испании.</a:t>
            </a:r>
          </a:p>
        </p:txBody>
      </p:sp>
    </p:spTree>
    <p:extLst>
      <p:ext uri="{BB962C8B-B14F-4D97-AF65-F5344CB8AC3E}">
        <p14:creationId xmlns:p14="http://schemas.microsoft.com/office/powerpoint/2010/main" val="2603816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BB027F-9461-4B9D-9B74-AA1AF9A77CE0}"/>
              </a:ext>
            </a:extLst>
          </p:cNvPr>
          <p:cNvSpPr txBox="1"/>
          <p:nvPr/>
        </p:nvSpPr>
        <p:spPr>
          <a:xfrm>
            <a:off x="524932" y="404210"/>
            <a:ext cx="644313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C00000"/>
                </a:solidFill>
              </a:rPr>
              <a:t>Сезоны 1-2</a:t>
            </a:r>
          </a:p>
          <a:p>
            <a:r>
              <a:rPr lang="ru-RU" dirty="0">
                <a:solidFill>
                  <a:srgbClr val="C00000"/>
                </a:solidFill>
              </a:rPr>
              <a:t>В первых сезонах Профессор собирает группу из отчаянных преступников, готовых на все. Участники берут в качестве кодовых имен названия городов мира и придумывают стратегию, в которой учтено все до мелочей. Команда под удаленным управлением Профессора проникает в Королевский монетный двор, захватывает заложников, печатает почти 2,5 миллиарда евро и скрывается с добычей. </a:t>
            </a:r>
          </a:p>
          <a:p>
            <a:endParaRPr lang="ru-RU" dirty="0">
              <a:solidFill>
                <a:srgbClr val="C00000"/>
              </a:solidFill>
            </a:endParaRPr>
          </a:p>
          <a:p>
            <a:r>
              <a:rPr lang="ru-RU" dirty="0">
                <a:solidFill>
                  <a:srgbClr val="C00000"/>
                </a:solidFill>
              </a:rPr>
              <a:t>Сезоны 3-5</a:t>
            </a:r>
          </a:p>
          <a:p>
            <a:r>
              <a:rPr lang="ru-RU" dirty="0">
                <a:solidFill>
                  <a:srgbClr val="C00000"/>
                </a:solidFill>
              </a:rPr>
              <a:t>На протяжении следующих трех сезонов команда Профессора берется за еще более безумное ограбление. Их цель — весь золотой резерв страны. Герои проникают в Банк Испании, а дальше все идет не совсем так, как было задумано... Но у Профессора всегда есть еще один запасной план. Удастся ли ему выкрутиться на этот раз? Зритель не узнает до самой развязки в финальном эпизоде пятого сезона. Но мы расскажем вам, чем закончилось дело.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794B3B4-1265-4E46-8205-194BCD633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333" y="1746656"/>
            <a:ext cx="4374599" cy="2935288"/>
          </a:xfrm>
          <a:prstGeom prst="rect">
            <a:avLst/>
          </a:prstGeom>
          <a:scene3d>
            <a:camera prst="perspectiveHeroicExtreme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457476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191</Words>
  <Application>Microsoft Office PowerPoint</Application>
  <PresentationFormat>Широкоэкранный</PresentationFormat>
  <Paragraphs>8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9" baseType="lpstr">
      <vt:lpstr>Arial</vt:lpstr>
      <vt:lpstr>Arial Black</vt:lpstr>
      <vt:lpstr>Calibri</vt:lpstr>
      <vt:lpstr>Calibri Light</vt:lpstr>
      <vt:lpstr>IF Kica Light</vt:lpstr>
      <vt:lpstr>Office Theme</vt:lpstr>
      <vt:lpstr>Мой любимый сериал</vt:lpstr>
      <vt:lpstr>Сюжет сериала «Бумажный дом» строится вокруг дерзкой банды грабителей во главе с таинственным Профессором. За пять сезонов команда успевает разработать и осуществить головокружительные планы по захвату и использованию в корыстных целях Королевского монетного двора и Банка Испании.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Мой любимый сериал</dc:title>
  <dc:creator>user</dc:creator>
  <cp:lastModifiedBy>user</cp:lastModifiedBy>
  <cp:revision>4</cp:revision>
  <dcterms:created xsi:type="dcterms:W3CDTF">2024-09-24T05:44:05Z</dcterms:created>
  <dcterms:modified xsi:type="dcterms:W3CDTF">2024-09-24T06:15:54Z</dcterms:modified>
</cp:coreProperties>
</file>

<file path=docProps/thumbnail.jpeg>
</file>